
<file path=[Content_Types].xml><?xml version="1.0" encoding="utf-8"?>
<Types xmlns="http://schemas.openxmlformats.org/package/2006/content-types"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972E-A413-4E69-BEA3-91F716B3F329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E46F-AC35-4BCC-BA5D-16B4D470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3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972E-A413-4E69-BEA3-91F716B3F329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E46F-AC35-4BCC-BA5D-16B4D470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4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972E-A413-4E69-BEA3-91F716B3F329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E46F-AC35-4BCC-BA5D-16B4D470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67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972E-A413-4E69-BEA3-91F716B3F329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E46F-AC35-4BCC-BA5D-16B4D470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3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972E-A413-4E69-BEA3-91F716B3F329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E46F-AC35-4BCC-BA5D-16B4D470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7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972E-A413-4E69-BEA3-91F716B3F329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E46F-AC35-4BCC-BA5D-16B4D470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92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972E-A413-4E69-BEA3-91F716B3F329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E46F-AC35-4BCC-BA5D-16B4D470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0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972E-A413-4E69-BEA3-91F716B3F329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E46F-AC35-4BCC-BA5D-16B4D470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93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972E-A413-4E69-BEA3-91F716B3F329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E46F-AC35-4BCC-BA5D-16B4D470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972E-A413-4E69-BEA3-91F716B3F329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E46F-AC35-4BCC-BA5D-16B4D470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4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972E-A413-4E69-BEA3-91F716B3F329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E46F-AC35-4BCC-BA5D-16B4D470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9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6972E-A413-4E69-BEA3-91F716B3F329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6E46F-AC35-4BCC-BA5D-16B4D4700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5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62013"/>
            <a:ext cx="9144000" cy="204055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«Волшебные превращения  лягушки»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7011" y="3602038"/>
            <a:ext cx="1915428" cy="6908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63" y="3068934"/>
            <a:ext cx="4543124" cy="32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53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49" y="1165860"/>
            <a:ext cx="67569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1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06" y="1624012"/>
            <a:ext cx="6516303" cy="50077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" y="0"/>
            <a:ext cx="2229853" cy="20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1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4" y="596766"/>
            <a:ext cx="7950467" cy="60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3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38" y="739267"/>
            <a:ext cx="6063916" cy="55815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8728" cy="175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8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0" y="113099"/>
            <a:ext cx="4754880" cy="3388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88" y="3426594"/>
            <a:ext cx="5188018" cy="3272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530" y="113099"/>
            <a:ext cx="2057400" cy="237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32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3" y="154004"/>
            <a:ext cx="4774644" cy="32725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03" y="2550695"/>
            <a:ext cx="5204856" cy="357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62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9193"/>
            <a:ext cx="10515600" cy="360433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9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19" y="1183908"/>
            <a:ext cx="7555832" cy="515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27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1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23" y="394636"/>
            <a:ext cx="4953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1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6190" y="270107"/>
            <a:ext cx="3815975" cy="2733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40041"/>
            <a:ext cx="3705726" cy="2927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2069" y="3734601"/>
            <a:ext cx="3815975" cy="2507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88" y="270107"/>
            <a:ext cx="3792353" cy="2733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88" y="3734601"/>
            <a:ext cx="3794747" cy="25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3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3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8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77" y="0"/>
            <a:ext cx="7074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5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5" y="270061"/>
            <a:ext cx="4982678" cy="40901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82" y="3108959"/>
            <a:ext cx="5075722" cy="3560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91" y="122722"/>
            <a:ext cx="212750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32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9</Words>
  <Application>Microsoft Office PowerPoint</Application>
  <PresentationFormat>Широкоэкранный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Тема Office</vt:lpstr>
      <vt:lpstr>«Волшебные превращения  лягушки»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лягушки»</dc:title>
  <dc:creator>Борис Тонких</dc:creator>
  <cp:lastModifiedBy>Борис Тонких</cp:lastModifiedBy>
  <cp:revision>14</cp:revision>
  <dcterms:created xsi:type="dcterms:W3CDTF">2022-03-07T13:56:19Z</dcterms:created>
  <dcterms:modified xsi:type="dcterms:W3CDTF">2022-03-13T13:46:40Z</dcterms:modified>
</cp:coreProperties>
</file>